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4660"/>
  </p:normalViewPr>
  <p:slideViewPr>
    <p:cSldViewPr>
      <p:cViewPr>
        <p:scale>
          <a:sx n="90" d="100"/>
          <a:sy n="90" d="100"/>
        </p:scale>
        <p:origin x="-142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5FB2A9E-6384-4DE3-8F87-A00AB1B8E6B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F470-E9E7-4BD2-95C1-33D7765863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2A9E-6384-4DE3-8F87-A00AB1B8E6B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F470-E9E7-4BD2-95C1-33D7765863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2A9E-6384-4DE3-8F87-A00AB1B8E6B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F470-E9E7-4BD2-95C1-33D7765863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2A9E-6384-4DE3-8F87-A00AB1B8E6B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F470-E9E7-4BD2-95C1-33D7765863D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2A9E-6384-4DE3-8F87-A00AB1B8E6B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F470-E9E7-4BD2-95C1-33D7765863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2A9E-6384-4DE3-8F87-A00AB1B8E6B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F470-E9E7-4BD2-95C1-33D7765863D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2A9E-6384-4DE3-8F87-A00AB1B8E6B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F470-E9E7-4BD2-95C1-33D7765863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2A9E-6384-4DE3-8F87-A00AB1B8E6B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F470-E9E7-4BD2-95C1-33D7765863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2A9E-6384-4DE3-8F87-A00AB1B8E6B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F470-E9E7-4BD2-95C1-33D7765863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2A9E-6384-4DE3-8F87-A00AB1B8E6B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F470-E9E7-4BD2-95C1-33D7765863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2A9E-6384-4DE3-8F87-A00AB1B8E6B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F470-E9E7-4BD2-95C1-33D7765863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5FB2A9E-6384-4DE3-8F87-A00AB1B8E6B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1AF470-E9E7-4BD2-95C1-33D7765863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5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5.jpeg"/><Relationship Id="rId7" Type="http://schemas.openxmlformats.org/officeDocument/2006/relationships/image" Target="../media/image3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7.jpeg"/><Relationship Id="rId7" Type="http://schemas.openxmlformats.org/officeDocument/2006/relationships/image" Target="../media/image4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Simple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06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By Natalie Rowland</a:t>
            </a:r>
          </a:p>
          <a:p>
            <a:r>
              <a:rPr lang="en-US" dirty="0" smtClean="0"/>
              <a:t>And </a:t>
            </a:r>
          </a:p>
          <a:p>
            <a:r>
              <a:rPr lang="en-US" dirty="0" smtClean="0"/>
              <a:t>Caroline 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Natalie\Pictures\My Pics\2013-09-19T10-05-17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13431"/>
            <a:ext cx="2854843" cy="304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atalie\Pictures\My Pics\2013-09-19T10-24-0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2" y="2413430"/>
            <a:ext cx="2372659" cy="19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83757" y="1828800"/>
                <a:ext cx="1538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=3.125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757" y="1828800"/>
                <a:ext cx="153824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66694" y="2445169"/>
                <a:ext cx="1300484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694" y="2445169"/>
                <a:ext cx="1300484" cy="6562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23667" y="3062212"/>
                <a:ext cx="1672061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.125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.04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667" y="3062212"/>
                <a:ext cx="1672061" cy="6183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38341" y="3635222"/>
                <a:ext cx="1538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=3.125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341" y="3635222"/>
                <a:ext cx="153824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8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Few Things you need to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Q: What is IMA? </a:t>
            </a:r>
          </a:p>
          <a:p>
            <a:pPr indent="0">
              <a:buNone/>
            </a:pPr>
            <a:r>
              <a:rPr lang="en-US" dirty="0" smtClean="0"/>
              <a:t>A: Ideal Mechanical Advantage</a:t>
            </a:r>
          </a:p>
          <a:p>
            <a:pPr indent="0">
              <a:buNone/>
            </a:pPr>
            <a:r>
              <a:rPr lang="en-US" dirty="0" smtClean="0"/>
              <a:t>Q: De and </a:t>
            </a:r>
            <a:r>
              <a:rPr lang="en-US" dirty="0" err="1" smtClean="0"/>
              <a:t>Dr</a:t>
            </a:r>
            <a:r>
              <a:rPr lang="en-US" dirty="0" smtClean="0"/>
              <a:t>?</a:t>
            </a:r>
          </a:p>
          <a:p>
            <a:pPr indent="0">
              <a:buNone/>
            </a:pPr>
            <a:r>
              <a:rPr lang="en-US" dirty="0" smtClean="0"/>
              <a:t>A: Distance Effort and Distance Resistance</a:t>
            </a:r>
          </a:p>
          <a:p>
            <a:pPr indent="0">
              <a:buNone/>
            </a:pPr>
            <a:r>
              <a:rPr lang="en-US" dirty="0" smtClean="0"/>
              <a:t>Q: Fe and </a:t>
            </a:r>
            <a:r>
              <a:rPr lang="en-US" dirty="0" err="1" smtClean="0"/>
              <a:t>Fr</a:t>
            </a:r>
            <a:r>
              <a:rPr lang="en-US" dirty="0" smtClean="0"/>
              <a:t>?</a:t>
            </a:r>
          </a:p>
          <a:p>
            <a:pPr indent="0">
              <a:buNone/>
            </a:pPr>
            <a:r>
              <a:rPr lang="en-US" dirty="0" smtClean="0"/>
              <a:t>A: Force Effort and Force Resistance</a:t>
            </a:r>
            <a:endParaRPr lang="en-US" dirty="0"/>
          </a:p>
          <a:p>
            <a:pPr marL="5143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665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62739" y="2439652"/>
                <a:ext cx="6400800" cy="304800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a:fld id="{F502E4F9-2A80-4F9D-A4B0-3D367EE6A78A}" type="mathplaceholder">
                      <a:rPr lang="en-US" i="1" smtClean="0">
                        <a:latin typeface="Cambria Math"/>
                      </a:rPr>
                      <a:t>Type equation here.</a:t>
                    </a:fl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2739" y="2439652"/>
                <a:ext cx="6400800" cy="3048001"/>
              </a:xfrm>
              <a:blipFill rotWithShape="1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 descr="C:\Users\Natalie\Pictures\My Pics\2013-09-19T10-24-04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27767"/>
            <a:ext cx="2884322" cy="303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95400" y="1598796"/>
                <a:ext cx="176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=21.195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598796"/>
                <a:ext cx="176907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55188" y="1354580"/>
                <a:ext cx="2654188" cy="617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𝐶𝑖𝑟𝑐𝑢𝑚𝑓𝑒𝑟𝑒𝑛𝑐𝑒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𝑃𝑖𝑡𝑐h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188" y="1354580"/>
                <a:ext cx="2654188" cy="6170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1200" y="2133600"/>
                <a:ext cx="1800301" cy="841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2.355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133600"/>
                <a:ext cx="1800301" cy="8418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0" y="2133600"/>
            <a:ext cx="3276599" cy="345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Natalie\Pictures\My Pics\2013-09-19T10-05-17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404" y="2145508"/>
            <a:ext cx="2289028" cy="191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atalie\Pictures\My Pics\2013-09-19T10-05-17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404" y="3626728"/>
            <a:ext cx="2289028" cy="196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58109" y="2906750"/>
                <a:ext cx="16664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=21.195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109" y="2906750"/>
                <a:ext cx="166648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956702" y="3250776"/>
            <a:ext cx="2291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tuning key is used to tighten or loosen strings, which is possible without the key, but would be like trying to push open a door inwards when people are going outwards.  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102674" y="2145508"/>
            <a:ext cx="228600" cy="73374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6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Pulley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a:fld id="{F91CBB36-E874-47CD-8224-5F92FA9D1A49}" type="mathplaceholder">
                      <a:rPr lang="en-US" i="1" smtClean="0">
                        <a:latin typeface="Cambria Math"/>
                      </a:rPr>
                      <a:t>Type equation here.</a:t>
                    </a:fl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087" y="2440172"/>
            <a:ext cx="2484626" cy="305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2" y="2438400"/>
            <a:ext cx="1332514" cy="146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4" t="16866" r="28585" b="1"/>
          <a:stretch/>
        </p:blipFill>
        <p:spPr bwMode="auto">
          <a:xfrm>
            <a:off x="1371601" y="2438400"/>
            <a:ext cx="1219200" cy="146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Natalie\Pictures\My Pics\2013-09-19T10-36-49_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5" t="11321" r="10675" b="39225"/>
          <a:stretch/>
        </p:blipFill>
        <p:spPr bwMode="auto">
          <a:xfrm>
            <a:off x="1344476" y="3904618"/>
            <a:ext cx="3379924" cy="158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1600200"/>
                <a:ext cx="1105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600200"/>
                <a:ext cx="110543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66713" y="2440172"/>
                <a:ext cx="1894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=2 ∗2 ∗2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713" y="2440172"/>
                <a:ext cx="189410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87978" y="2672883"/>
                <a:ext cx="1105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978" y="2672883"/>
                <a:ext cx="1105431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989648" y="2909671"/>
            <a:ext cx="22416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pulley’s on this sail boat are used to move the boon, which unless conditions were perfect would be impossible to do by hand. It’s like a toddler moving a VW bug compared to a toy car.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&amp; Axle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Natalie\Pictures\My Pics\2013-09-19T10-05-17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273248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atalie\Pictures\My Pics\2013-09-19T10-36-49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24557" r="11407" b="19748"/>
          <a:stretch/>
        </p:blipFill>
        <p:spPr bwMode="auto">
          <a:xfrm>
            <a:off x="3429001" y="2436628"/>
            <a:ext cx="3124200" cy="15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1752600"/>
                <a:ext cx="1105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752600"/>
                <a:ext cx="110543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98266" y="2438400"/>
                <a:ext cx="1249188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266" y="2438400"/>
                <a:ext cx="1249188" cy="6562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06893" y="3234296"/>
                <a:ext cx="149573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893" y="3234296"/>
                <a:ext cx="1495730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85861" y="3847299"/>
                <a:ext cx="1105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861" y="3847299"/>
                <a:ext cx="110543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124200" y="4114800"/>
            <a:ext cx="4623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wheel &amp; axle is used to turn things with less effort to the person, or engine in this case. It’s like spinning a top versus spinning a test book on a table. The top spins more than the book. 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518854" y="3228659"/>
            <a:ext cx="228600" cy="73374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6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Inclined Plane</a:t>
            </a:r>
            <a:endParaRPr lang="en-US" dirty="0"/>
          </a:p>
        </p:txBody>
      </p:sp>
      <p:pic>
        <p:nvPicPr>
          <p:cNvPr id="7170" name="Picture 2" descr="C:\Users\Natalie\Pictures\My Pics\2013-09-19T10-05-17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399"/>
            <a:ext cx="3476848" cy="209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atalie\Pictures\My Pics\2013-09-19T10-36-49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31075" r="2879" b="38421"/>
          <a:stretch/>
        </p:blipFill>
        <p:spPr bwMode="auto">
          <a:xfrm>
            <a:off x="1157176" y="4506732"/>
            <a:ext cx="3476848" cy="112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1828800"/>
                <a:ext cx="21775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𝐼𝑀𝐴</m:t>
                    </m:r>
                    <m:r>
                      <a:rPr lang="en-US" b="0" i="1" smtClean="0">
                        <a:latin typeface="Cambria Math"/>
                      </a:rPr>
                      <m:t>=13.75 </m:t>
                    </m:r>
                    <m:r>
                      <a:rPr lang="en-US" b="0" i="1" smtClean="0">
                        <a:latin typeface="Cambria Math"/>
                      </a:rPr>
                      <m:t>𝑉𝑆</m:t>
                    </m:r>
                    <m:r>
                      <a:rPr lang="en-US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dirty="0" smtClean="0"/>
                  <a:t> 21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828800"/>
                <a:ext cx="2177519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6557" r="-1401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371600" y="24383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 Ramp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72448" y="2438399"/>
            <a:ext cx="178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 Ramp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0851" y="2743200"/>
                <a:ext cx="1300484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51" y="2743200"/>
                <a:ext cx="1300484" cy="6562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50851" y="3399405"/>
                <a:ext cx="1623971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220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16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51" y="3399405"/>
                <a:ext cx="1623971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3715" y="4010341"/>
                <a:ext cx="1538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=13.75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15" y="4010341"/>
                <a:ext cx="153824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2448" y="2803083"/>
                <a:ext cx="1300484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448" y="2803083"/>
                <a:ext cx="1300484" cy="6562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82877" y="3499883"/>
                <a:ext cx="1623971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336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16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877" y="3499883"/>
                <a:ext cx="1623971" cy="6109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82877" y="4137400"/>
                <a:ext cx="12336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=21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877" y="4137400"/>
                <a:ext cx="1233671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2248087" y="3303853"/>
            <a:ext cx="228600" cy="73374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611419" y="3438480"/>
            <a:ext cx="228600" cy="73374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1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Class Lever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2285999" cy="1818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02" y="2209800"/>
            <a:ext cx="2743200" cy="2048933"/>
          </a:xfrm>
          <a:prstGeom prst="rect">
            <a:avLst/>
          </a:prstGeom>
        </p:spPr>
      </p:pic>
      <p:pic>
        <p:nvPicPr>
          <p:cNvPr id="8194" name="Picture 2" descr="C:\Users\Natalie\Pictures\My Pics\2013-09-19T10-36-49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21406" r="10323" b="42858"/>
          <a:stretch/>
        </p:blipFill>
        <p:spPr bwMode="auto">
          <a:xfrm>
            <a:off x="1295400" y="3774625"/>
            <a:ext cx="4410902" cy="153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5400" y="1655802"/>
                <a:ext cx="12336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655802"/>
                <a:ext cx="123367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36428" y="2209800"/>
                <a:ext cx="1258614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𝐹𝑑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𝐹𝑑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428" y="2209800"/>
                <a:ext cx="1258614" cy="61645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06301" y="2749585"/>
                <a:ext cx="2298771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.375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𝑙𝑏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.375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(.1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𝑙𝑏𝑠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301" y="2749585"/>
                <a:ext cx="2298771" cy="6690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06302" y="3399977"/>
                <a:ext cx="12336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302" y="3399977"/>
                <a:ext cx="123367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our Compound Machine…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0" algn="ctr">
              <a:buNone/>
            </a:pPr>
            <a:endParaRPr lang="en-US" sz="4000" dirty="0" smtClean="0"/>
          </a:p>
          <a:p>
            <a:pPr indent="0" algn="ctr">
              <a:buNone/>
            </a:pPr>
            <a:endParaRPr lang="en-US" sz="4000" dirty="0" smtClean="0"/>
          </a:p>
          <a:p>
            <a:pPr indent="0" algn="ctr">
              <a:buNone/>
            </a:pPr>
            <a:endParaRPr lang="en-US" sz="4000" dirty="0"/>
          </a:p>
          <a:p>
            <a:pPr indent="0" algn="ctr">
              <a:buNone/>
            </a:pPr>
            <a:r>
              <a:rPr lang="en-US" sz="4000" dirty="0" smtClean="0"/>
              <a:t>THE HOLE PUNCHER!!!</a:t>
            </a:r>
            <a:endParaRPr lang="en-US" sz="4000" dirty="0"/>
          </a:p>
        </p:txBody>
      </p:sp>
      <p:pic>
        <p:nvPicPr>
          <p:cNvPr id="3074" name="Picture 2" descr="C:\Users\Natalie\Pictures\My Pics\2013-09-19T10-05-17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63" y="2209800"/>
            <a:ext cx="2523331" cy="226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Class Lever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Natalie\Pictures\My Pics\2013-09-19T10-24-05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9" r="2492" b="25379"/>
          <a:stretch/>
        </p:blipFill>
        <p:spPr bwMode="auto">
          <a:xfrm>
            <a:off x="4490574" y="2427767"/>
            <a:ext cx="3281826" cy="127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0" y="1905000"/>
                <a:ext cx="1410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𝐼𝑀𝐴</m:t>
                      </m:r>
                      <m:r>
                        <a:rPr lang="en-US" b="0" i="1" smtClean="0">
                          <a:latin typeface="Cambria Math"/>
                        </a:rPr>
                        <m:t>=5.22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905000"/>
                <a:ext cx="141000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2" t="22314" r="30276" b="22479"/>
          <a:stretch/>
        </p:blipFill>
        <p:spPr bwMode="auto">
          <a:xfrm rot="5400000">
            <a:off x="1402656" y="2398482"/>
            <a:ext cx="3048000" cy="312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1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5513</TotalTime>
  <Words>378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Simple machines</vt:lpstr>
      <vt:lpstr>A Few Things you need to know…</vt:lpstr>
      <vt:lpstr>Screw</vt:lpstr>
      <vt:lpstr>Pulley</vt:lpstr>
      <vt:lpstr>Wheel &amp; Axle</vt:lpstr>
      <vt:lpstr>Inclined Plane</vt:lpstr>
      <vt:lpstr>1st Class Lever</vt:lpstr>
      <vt:lpstr>And our Compound Machine…</vt:lpstr>
      <vt:lpstr>3rd Class Lever</vt:lpstr>
      <vt:lpstr>Wedge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machines</dc:title>
  <dc:creator>Natalie</dc:creator>
  <cp:lastModifiedBy>Natalie</cp:lastModifiedBy>
  <cp:revision>19</cp:revision>
  <dcterms:created xsi:type="dcterms:W3CDTF">2013-09-19T14:46:11Z</dcterms:created>
  <dcterms:modified xsi:type="dcterms:W3CDTF">2013-10-01T18:47:29Z</dcterms:modified>
</cp:coreProperties>
</file>